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2" r:id="rId11"/>
    <p:sldId id="263" r:id="rId12"/>
    <p:sldId id="260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CAE0-BD3C-47FE-49A6-64A13C7A5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ABD25-45CE-6B29-7620-84B0CB71A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99C16-B0C9-B63B-84D6-AF78C8B0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94BE8-AACE-67F0-B2F0-64EFA02A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1CD4-DB4D-241E-670B-3B51864C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7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F330-ACF3-70FC-947B-08445C42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AEDF-062F-EC95-6039-B96B2887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8983-30F8-7C3B-39A1-6AD6BFE2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FBB3B-6EE8-21E5-6F6D-A94B2BA6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9E5CA-2324-7AF1-ADCF-D5937D4E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87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A13695-2ADD-A87E-51F3-389BF2ED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170EE-9840-35C7-31F2-86293E45A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795C-A0C8-2732-0CBE-207851E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83CC-859C-6E6B-ACB2-8B5F8651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C76F-1E53-CB99-CFCF-A519BD57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9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15E8-5115-58B0-F5EF-60BC7E57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0866-4515-40A6-0F47-51052802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654E2-777F-3E23-66E5-9ED616A7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6454B-43D5-FF8E-75BE-398D3F60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2FE9-86AC-CDFD-9821-7C100DC0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16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121D-77A1-4630-9ACD-D8B329C9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0FDEF-FA77-9347-044E-F08F02BD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45095-7DF3-BC44-552C-B00339B2A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FB1A3-C20C-B5F4-3185-BBE6A6C2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C65F3-A17B-1189-5599-DBD65273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64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CFF2-BF5A-0B0B-4B9B-D78163F6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9759-900E-5078-E391-03256259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42832-9309-E936-05F2-79537B285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388B9-6B70-004A-138A-282900E3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4E130-9B94-DE35-C414-D281C9ED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021AE-373E-5F81-F574-59AA9720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9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72C9-245F-AF81-342C-CACF603B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7012C-65E3-BFFE-B2E4-C8FBB5B30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6FB36-931D-8662-DE9A-E39516A27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56068-A102-5231-98F7-46B49EE59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99DC5-225C-B0BE-F15D-B420010F3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D3223-04AE-DB0D-3B6A-CBE82584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C823E-7746-43C6-AE6B-7A8941C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4FFF7-3001-8601-E1CE-15E5E243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2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86D5-7407-0E1C-C177-F3864EB3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0C003-5414-CA3F-662B-F7DDAEB1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BD708-BDBF-AFCE-6387-9A830021B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ABFC8-DE6C-D691-2B5D-117FCEAD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75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32B04-05C9-3D26-5317-91B9FF8B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64394-8DDD-6AD6-CC2F-5A47A055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78752-4BB4-99C4-129D-AE6DB666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50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67B0B-F419-CC48-1177-DFF08533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B9FE4-542E-8B3B-1F81-7F6754C1C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4A636-F664-55D6-E50D-C971C9329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EE4F-EFC3-B3FC-0F2E-3E7366E3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6262-DE89-D120-D76F-4C58BF31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603C0-632C-18FC-ECED-6A92C7AA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99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BD20-C9D9-21C5-E783-A31895CC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97D79-05DD-50F2-C565-09112C746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F0291-748B-2C43-D349-BDB5CCDC9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6A59D-796B-0543-4D42-DDEF9BEF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63B63-593B-6D64-A8B6-6600DACB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568A-C2FF-6A9A-E1A0-3111060A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06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61660-0927-87F4-56BD-6490F95A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377B9-D46A-DAB2-234E-0C73AE7F7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73FD6-E938-9CCD-63B1-C378827F3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68532-CB6F-4161-8006-CC93A1B880BF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13887-FBBE-08F1-053C-512AD3F89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51579-8820-074B-E9F6-CA81D78C8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9330-09BA-42FD-97A3-18D07F40F4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4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E0A4-C11C-79C0-A7E6-0C98355F9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E50FC-636E-ED74-7097-49E1966D5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Rajesh Shrivastava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118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F95553-433F-46F8-7D8C-019EF3C7F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B2EB3F-4C07-6F37-B3E9-2D2EE042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F34F20-44B2-4272-7663-C025B3648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154370-E460-50D0-0465-F9F92771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E42030-7349-76DD-1D45-D52CD9DCB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F27AA7-80C5-0445-0673-9C081EDB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E81D23-F2F0-CA06-7762-2E864279B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67F1D5-FCC5-3EB3-751B-640DA34E9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E70EB5-9D3E-517A-6D98-11FE0749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C98669-EDE3-DC53-AB63-F0D4890A3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AD62CC-EB58-7758-ACAF-9A5273A5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A36394-2779-F0B5-5A4B-F3BFA375F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038AD5E-A563-87C2-8B82-BB273E7B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5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960AA6-C569-8CCB-523A-34C76FBA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EA837F-F237-437C-FB5A-13AEA285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006F97-FA8D-0DCB-E5E5-DDBAD141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B144A0-8F61-C852-1B3C-BEF3CC46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8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462047-9E5F-C3BE-02FA-A1A25F8A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4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C3972A6-183D-BA11-7C50-A56C8C3E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8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B29BED-4A7D-676E-D125-F973E398B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7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97BD9B-2A7F-F9F4-6849-2BD372BD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8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3F9545-2D13-AB6D-5484-05561878A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D1AB78-48C4-2B8C-0602-F005B6503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E0394F-D5A1-0A1F-9F80-D5CB1FF9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5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19708A-681E-1953-BAF0-03904016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9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3DE998-63AA-7854-455B-EEFA01A10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322E69-82E6-F7F2-6E72-5E390EE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C8840E-2037-B720-8A48-BB2A0BC0D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90AD89-6987-339B-39D1-DD4C2536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3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C2E30C-A523-C31F-CE36-504AC84F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1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192273-F260-624E-4976-F6059407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7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AC486B-0D23-C5FC-A7A1-874CAF59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8A120-6F0B-C5AD-3FCB-67789E111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9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DFBD6D-EC08-CE95-BAF5-D42639A3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6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2F1D69-0302-138B-37EB-BDF257C3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2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E79957-EDDE-227E-2C4E-F64F38E7B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182251-2D45-9CE1-B9CD-7B775829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5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ED4949-4DEB-770C-C005-4A4527ED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41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BDDFF7B-4BF3-0C4F-4C4E-06E5F2E2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4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115722-E6D0-05B2-E6FB-E393312D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89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4549053-A615-2558-273D-BDD354A2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5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ACD2CD-399D-DDE0-BC70-5CA9768EB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77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1399E7BE-2DB5-FBA6-527E-846DE128C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BFFFAC-C9C1-3893-9C62-EB4AABA5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CD85BB0-75D6-E6A4-8473-BCDCD8601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66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90C307-5986-6963-6983-ED89BA9B8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44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19D8B0-3DC7-7D02-D8EC-7658D75C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8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2A6783D-1517-74F3-E12A-A8C4FFB69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9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59BEA7-C9C7-2BA2-0224-F2FD6690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2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5DB9AC5-087C-E6CA-F3EA-62CFAFE5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2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7AE663-05E6-7579-3991-67C85A90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7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078D99-AA7E-BFEE-DE6D-05B5335E0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4A7D4-0D57-921D-F6C2-5947E7271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</Words>
  <Application>Microsoft Office PowerPoint</Application>
  <PresentationFormat>Widescreen</PresentationFormat>
  <Paragraphs>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Regular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</dc:title>
  <dc:creator>Rajesh Kumar Shrivastava</dc:creator>
  <cp:lastModifiedBy>Rajesh Kumar Shrivastava</cp:lastModifiedBy>
  <cp:revision>3</cp:revision>
  <dcterms:created xsi:type="dcterms:W3CDTF">2022-07-30T08:51:15Z</dcterms:created>
  <dcterms:modified xsi:type="dcterms:W3CDTF">2022-07-30T17:19:54Z</dcterms:modified>
</cp:coreProperties>
</file>